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3" r:id="rId39"/>
    <p:sldId id="287" r:id="rId4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38E654-7BFB-4387-B226-05F9467B4CA1}" type="datetimeFigureOut">
              <a:rPr lang="bg-BG" smtClean="0"/>
              <a:t>13.11.2015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6792CF-F38E-4983-BBDF-A9E801539CE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18859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Национална кампания</a:t>
            </a:r>
            <a:br>
              <a:rPr lang="bg-BG" dirty="0" smtClean="0"/>
            </a:br>
            <a:r>
              <a:rPr lang="bg-BG" dirty="0" smtClean="0"/>
              <a:t>„ Да бъдеш Баща „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r>
              <a:rPr lang="bg-BG" dirty="0" smtClean="0"/>
              <a:t>Баща за пример</a:t>
            </a:r>
          </a:p>
          <a:p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en-US" dirty="0" smtClean="0"/>
              <a:t>III</a:t>
            </a:r>
            <a:r>
              <a:rPr lang="bg-BG" dirty="0" smtClean="0"/>
              <a:t> а клас СОУ „ Хан Исперих „, гр. Нови пазар</a:t>
            </a:r>
          </a:p>
          <a:p>
            <a:r>
              <a:rPr lang="bg-BG" dirty="0"/>
              <a:t>с</a:t>
            </a:r>
            <a:r>
              <a:rPr lang="bg-BG" dirty="0" smtClean="0"/>
              <a:t> класен ръководител г- жа Денка </a:t>
            </a:r>
            <a:r>
              <a:rPr lang="bg-BG" dirty="0" err="1" smtClean="0"/>
              <a:t>Сейкова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096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IV</a:t>
            </a:r>
            <a:r>
              <a:rPr lang="bg-BG" sz="3600" dirty="0" smtClean="0"/>
              <a:t> а клас и г-жа Янчева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218" name="Picture 2" descr="C:\Documents and Settings\Teacher 111\Desktop\12241755_1047222905310754_3622191916272556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5" y="1628800"/>
            <a:ext cx="74285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 smtClean="0"/>
              <a:t>Трудно се разделихме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43" name="Picture 3" descr="C:\Documents and Settings\Teacher 111\Desktop\12243056_1047223018644076_24561488982070758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/>
              <a:t>Много </a:t>
            </a:r>
            <a:r>
              <a:rPr lang="ru-RU" sz="2400" b="0" dirty="0" err="1"/>
              <a:t>вълнуваща</a:t>
            </a:r>
            <a:r>
              <a:rPr lang="ru-RU" sz="2400" b="0" dirty="0"/>
              <a:t> </a:t>
            </a:r>
            <a:r>
              <a:rPr lang="ru-RU" sz="2400" b="0" dirty="0" err="1"/>
              <a:t>беше</a:t>
            </a:r>
            <a:r>
              <a:rPr lang="ru-RU" sz="2400" b="0" dirty="0"/>
              <a:t> и </a:t>
            </a:r>
            <a:r>
              <a:rPr lang="ru-RU" sz="2400" b="0" dirty="0" err="1"/>
              <a:t>срещата</a:t>
            </a:r>
            <a:r>
              <a:rPr lang="ru-RU" sz="2400" b="0" dirty="0"/>
              <a:t> с </a:t>
            </a:r>
            <a:r>
              <a:rPr lang="ru-RU" sz="2400" b="0" dirty="0" err="1"/>
              <a:t>баткото</a:t>
            </a:r>
            <a:r>
              <a:rPr lang="ru-RU" sz="2400" b="0" dirty="0"/>
              <a:t> на </a:t>
            </a:r>
            <a:r>
              <a:rPr lang="ru-RU" sz="2400" b="0" dirty="0" err="1"/>
              <a:t>Йоанна</a:t>
            </a:r>
            <a:r>
              <a:rPr lang="ru-RU" sz="2400" b="0" dirty="0"/>
              <a:t>, </a:t>
            </a:r>
            <a:r>
              <a:rPr lang="ru-RU" sz="2400" b="0" dirty="0" err="1"/>
              <a:t>който</a:t>
            </a:r>
            <a:r>
              <a:rPr lang="ru-RU" sz="2400" b="0" dirty="0"/>
              <a:t> е футболист. 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1266" name="Picture 2" descr="C:\Documents and Settings\Teacher 111\Desktop\12196176_1047224705310574_10366736898170090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Научихме тънкости от футбола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 descr="C:\Documents and Settings\Teacher 111\Desktop\12196118_1047225331977178_83905665318518657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Играхме  сериозно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3314" name="Picture 2" descr="C:\Documents and Settings\Teacher 111\Desktop\12240010_1047225538643824_69305939219456067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84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Снимка с треньора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4338" name="Picture 2" descr="C:\Documents and Settings\Teacher 111\Desktop\12241706_1047225638643814_3984648609954832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8" y="1628800"/>
            <a:ext cx="76049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/>
              <a:t>Гост ни  </a:t>
            </a:r>
            <a:r>
              <a:rPr lang="ru-RU" sz="2400" b="0" dirty="0" err="1"/>
              <a:t>беше</a:t>
            </a:r>
            <a:r>
              <a:rPr lang="ru-RU" sz="2400" b="0" dirty="0"/>
              <a:t> </a:t>
            </a:r>
            <a:r>
              <a:rPr lang="ru-RU" sz="2400" b="0" dirty="0" smtClean="0"/>
              <a:t> и </a:t>
            </a:r>
            <a:r>
              <a:rPr lang="ru-RU" sz="2400" b="0" dirty="0" err="1" smtClean="0"/>
              <a:t>Севдалин</a:t>
            </a:r>
            <a:r>
              <a:rPr lang="ru-RU" sz="2400" b="0" dirty="0" smtClean="0"/>
              <a:t> </a:t>
            </a:r>
            <a:r>
              <a:rPr lang="ru-RU" sz="2400" b="0" dirty="0" err="1"/>
              <a:t>Стоичков</a:t>
            </a:r>
            <a:r>
              <a:rPr lang="ru-RU" sz="2400" b="0" dirty="0"/>
              <a:t> - </a:t>
            </a:r>
            <a:r>
              <a:rPr lang="ru-RU" sz="2400" b="0" dirty="0" err="1"/>
              <a:t>рейнджър</a:t>
            </a:r>
            <a:r>
              <a:rPr lang="ru-RU" sz="2400" b="0" dirty="0"/>
              <a:t> </a:t>
            </a:r>
            <a:r>
              <a:rPr lang="ru-RU" sz="2400" b="0" dirty="0" err="1"/>
              <a:t>взел</a:t>
            </a:r>
            <a:r>
              <a:rPr lang="ru-RU" sz="2400" b="0" dirty="0"/>
              <a:t> участие в </a:t>
            </a:r>
            <a:r>
              <a:rPr lang="ru-RU" sz="2400" b="0" dirty="0" err="1"/>
              <a:t>мисия</a:t>
            </a:r>
            <a:r>
              <a:rPr lang="ru-RU" sz="2400" b="0" dirty="0"/>
              <a:t> в </a:t>
            </a:r>
            <a:r>
              <a:rPr lang="ru-RU" sz="2400" b="0" dirty="0" err="1"/>
              <a:t>Кербала</a:t>
            </a:r>
            <a:r>
              <a:rPr lang="ru-RU" sz="2400" b="0" dirty="0"/>
              <a:t>.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5362" name="Picture 2" descr="C:\Documents and Settings\Teacher 111\Desktop\12226990_1047591771940534_56965875830831999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27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Разгледахме снимки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6386" name="Picture 2" descr="C:\Documents and Settings\Teacher 111\Desktop\12196034_1047592011940510_20124227135921202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68270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Teacher 111\Desktop\12219480_1047591865273858_27737467775309289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4603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Пренесохме се на бойното поле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7410" name="Picture 2" descr="C:\Documents and Settings\Teacher 111\Desktop\12227651_1047592168607161_4942976552483295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9541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Снимка за спомен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8435" name="Picture 3" descr="C:\Documents and Settings\Teacher 111\Desktop\12219596_1047592265273818_83059660856872297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acher 111\Desktop\12191674_1046227968743581_66188206829726732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3741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dirty="0" smtClean="0"/>
              <a:t>Гост ни  </a:t>
            </a:r>
            <a:r>
              <a:rPr lang="ru-RU" sz="2800" b="0" dirty="0" err="1"/>
              <a:t>беше</a:t>
            </a:r>
            <a:r>
              <a:rPr lang="ru-RU" sz="2800" b="0" dirty="0"/>
              <a:t> </a:t>
            </a:r>
            <a:r>
              <a:rPr lang="ru-RU" sz="2800" b="0" dirty="0" smtClean="0"/>
              <a:t> и </a:t>
            </a:r>
            <a:r>
              <a:rPr lang="ru-RU" sz="2800" b="0" dirty="0" err="1" smtClean="0"/>
              <a:t>бащата</a:t>
            </a:r>
            <a:r>
              <a:rPr lang="ru-RU" sz="2800" b="0" dirty="0" smtClean="0"/>
              <a:t> </a:t>
            </a:r>
            <a:r>
              <a:rPr lang="ru-RU" sz="2800" b="0" dirty="0"/>
              <a:t>на </a:t>
            </a:r>
            <a:r>
              <a:rPr lang="ru-RU" sz="2800" b="0" dirty="0" err="1"/>
              <a:t>Деница</a:t>
            </a:r>
            <a:r>
              <a:rPr lang="ru-RU" sz="2800" b="0" dirty="0"/>
              <a:t>. Той </a:t>
            </a:r>
            <a:r>
              <a:rPr lang="ru-RU" sz="2800" b="0" dirty="0" err="1"/>
              <a:t>работи</a:t>
            </a:r>
            <a:r>
              <a:rPr lang="ru-RU" sz="2800" b="0" dirty="0"/>
              <a:t> </a:t>
            </a:r>
            <a:r>
              <a:rPr lang="ru-RU" sz="2800" b="0" dirty="0" err="1"/>
              <a:t>във</a:t>
            </a:r>
            <a:r>
              <a:rPr lang="ru-RU" sz="2800" b="0" dirty="0"/>
              <a:t> фирма " Ново </a:t>
            </a:r>
            <a:r>
              <a:rPr lang="ru-RU" sz="2800" b="0" dirty="0" err="1"/>
              <a:t>Стъкло</a:t>
            </a:r>
            <a:r>
              <a:rPr lang="ru-RU" sz="2800" b="0" dirty="0"/>
              <a:t>" </a:t>
            </a:r>
            <a:r>
              <a:rPr lang="ru-RU" sz="2800" b="0" dirty="0" smtClean="0"/>
              <a:t>-</a:t>
            </a:r>
            <a:r>
              <a:rPr lang="ru-RU" sz="2800" b="0" dirty="0" err="1" smtClean="0"/>
              <a:t>Чичо</a:t>
            </a:r>
            <a:r>
              <a:rPr lang="ru-RU" sz="2800" b="0" dirty="0" smtClean="0"/>
              <a:t> </a:t>
            </a:r>
            <a:r>
              <a:rPr lang="ru-RU" sz="2800" b="0" dirty="0" err="1"/>
              <a:t>Митко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9458" name="Picture 2" descr="C:\Documents and Settings\Teacher 111\Desktop\12196286_1047593998606978_61536735158715137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Разказа ни за пътя на чашата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482" name="Picture 2" descr="C:\Documents and Settings\Teacher 111\Desktop\11214382_1047594115273633_96998854902180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6" y="1628800"/>
            <a:ext cx="718721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Нямаме търпение да отидем на работното му място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1506" name="Picture 2" descr="C:\Documents and Settings\Teacher 111\Desktop\12234990_1047594305273614_69211550452535871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Снимка за спомен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2530" name="Picture 2" descr="C:\Documents and Settings\Teacher 111\Desktop\12191651_1047594421940269_53739996220483922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err="1" smtClean="0"/>
              <a:t>Следващата</a:t>
            </a:r>
            <a:r>
              <a:rPr lang="ru-RU" sz="2000" b="0" dirty="0" smtClean="0"/>
              <a:t> ни </a:t>
            </a:r>
            <a:r>
              <a:rPr lang="ru-RU" sz="2000" b="0" dirty="0" smtClean="0"/>
              <a:t>с</a:t>
            </a:r>
            <a:r>
              <a:rPr lang="bg-BG" sz="2000" b="0" dirty="0" smtClean="0"/>
              <a:t>р</a:t>
            </a:r>
            <a:r>
              <a:rPr lang="ru-RU" sz="2000" b="0" dirty="0" err="1" smtClean="0"/>
              <a:t>еща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беше</a:t>
            </a:r>
            <a:r>
              <a:rPr lang="ru-RU" sz="2000" b="0" dirty="0" smtClean="0"/>
              <a:t> много интересна</a:t>
            </a:r>
            <a:r>
              <a:rPr lang="ru-RU" sz="2000" b="0" dirty="0"/>
              <a:t> </a:t>
            </a:r>
            <a:r>
              <a:rPr lang="ru-RU" sz="2000" b="0" dirty="0" smtClean="0"/>
              <a:t>с </a:t>
            </a:r>
            <a:r>
              <a:rPr lang="ru-RU" sz="2000" b="0" dirty="0" err="1" smtClean="0"/>
              <a:t>чичо</a:t>
            </a:r>
            <a:r>
              <a:rPr lang="ru-RU" sz="2000" b="0" dirty="0" smtClean="0"/>
              <a:t> </a:t>
            </a:r>
            <a:r>
              <a:rPr lang="ru-RU" sz="2000" b="0" dirty="0" err="1"/>
              <a:t>Живко</a:t>
            </a:r>
            <a:r>
              <a:rPr lang="ru-RU" sz="2000" b="0" dirty="0"/>
              <a:t> - </a:t>
            </a:r>
            <a:r>
              <a:rPr lang="ru-RU" sz="2000" b="0" dirty="0" err="1"/>
              <a:t>пчелар</a:t>
            </a:r>
            <a:r>
              <a:rPr lang="ru-RU" sz="2000" b="0" dirty="0"/>
              <a:t> и наша охрана в училище.</a:t>
            </a: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3554" name="Picture 2" descr="C:\Documents and Settings\Teacher 111\Desktop\12105752_1047595401940171_19462393895942564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Видяхме пчелна рамка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4578" name="Picture 2" descr="C:\Documents and Settings\Teacher 111\Desktop\12208308_1047595685273476_86158490872951153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Разбрахме какво е основа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5603" name="Picture 3" descr="C:\Documents and Settings\Teacher 111\Desktop\седмица на бащата\12208691_1047595835273461_10265631216984541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58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err="1" smtClean="0"/>
              <a:t>Тръвна</a:t>
            </a:r>
            <a:r>
              <a:rPr lang="bg-BG" dirty="0" smtClean="0"/>
              <a:t> – интересно жилище за пчели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6626" name="Picture 2" descr="C:\Documents and Settings\Teacher 111\Desktop\12241654_1047595985273446_53949921576025562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Направихме си снимки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7651" name="Picture 3" descr="C:\Documents and Settings\Teacher 111\Desktop\12208637_1047596268606751_63161325722679673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283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Documents and Settings\Teacher 111\Desktop\12241275_1047596461940065_31233591118484048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67" y="1628800"/>
            <a:ext cx="384755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Снимка за спомен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8674" name="Picture 2" descr="C:\Documents and Settings\Teacher 111\Desktop\11218051_1047596608606717_67407351131020480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4823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acher 111\Desktop\10457774_899145310155793_87237673221137803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0648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75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Бащата на Антон също беше наш гост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Documents and Settings\Teacher 111\Desktop\11140328_1048047881894923_79219246423770158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Той е земеделски производител </a:t>
            </a:r>
            <a:br>
              <a:rPr lang="bg-BG" sz="2800" dirty="0" smtClean="0"/>
            </a:br>
            <a:r>
              <a:rPr lang="bg-BG" sz="2800" dirty="0" smtClean="0"/>
              <a:t>Показа ни своята техника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Documents and Settings\Teacher 111\Desktop\12246954_1048047878561590_21107104792591181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C:\Documents and Settings\Teacher 111\Desktop\12208315_1048047795228265_6269300417877444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0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Teacher 111\Desktop\11218610_1048047751894936_918926641571292498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59104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53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Направихме си снимка за спомен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C:\Documents and Settings\Teacher 111\Desktop\12241715_1048047911894920_90310490997582787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94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Наш гост беше и баткото на </a:t>
            </a:r>
            <a:r>
              <a:rPr lang="bg-BG" dirty="0" err="1" smtClean="0"/>
              <a:t>памела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C:\Documents and Settings\Teacher 111\Desktop\12239964_1048050915227953_885714160679615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18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Въведе ни в тайнството на изобразителното изкуство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 descr="C:\Documents and Settings\Teacher 111\Desktop\12208372_1048050721894639_70797585456804305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Показа ни как рисува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 descr="C:\Documents and Settings\Teacher 111\Desktop\12234898_1048050615227983_69152324951838483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910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Teacher 111\Desktop\12227679_1048050641894647_277662297770180303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92" y="1628800"/>
            <a:ext cx="3681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 всички бяхме много впечатлени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C:\Documents and Settings\Teacher 111\Desktop\12235132_1048050941894617_83834718371897521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Снимахме се за спомен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C:\Documents and Settings\Teacher 111\Desktop\10984612_1048050931894618_80905038317978689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42048" cy="5472608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Благодарим на всички татковци, батковци, дядовци и успели мъже!</a:t>
            </a:r>
            <a:br>
              <a:rPr lang="bg-BG" dirty="0" smtClean="0"/>
            </a:br>
            <a:r>
              <a:rPr lang="bg-BG" dirty="0" smtClean="0"/>
              <a:t>Срещите с вас ни показаха, че за да си успял мъж е нужно много труд и постоянство.</a:t>
            </a:r>
            <a:br>
              <a:rPr lang="bg-BG" dirty="0" smtClean="0"/>
            </a:br>
            <a:r>
              <a:rPr lang="bg-BG" dirty="0" smtClean="0"/>
              <a:t>Гордеем се с вас!</a:t>
            </a:r>
            <a:br>
              <a:rPr lang="bg-BG" dirty="0" smtClean="0"/>
            </a:br>
            <a:r>
              <a:rPr lang="bg-BG" dirty="0" smtClean="0"/>
              <a:t>Вие сте бащи за пример!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1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/>
              <a:t>Посрещнахме</a:t>
            </a:r>
            <a:r>
              <a:rPr lang="ru-RU" sz="2400" dirty="0"/>
              <a:t> </a:t>
            </a:r>
            <a:r>
              <a:rPr lang="ru-RU" sz="2400" dirty="0" err="1"/>
              <a:t>първите</a:t>
            </a:r>
            <a:r>
              <a:rPr lang="ru-RU" sz="2400" dirty="0"/>
              <a:t> си гости.</a:t>
            </a:r>
            <a:br>
              <a:rPr lang="ru-RU" sz="2400" dirty="0"/>
            </a:br>
            <a:r>
              <a:rPr lang="ru-RU" sz="2400" dirty="0" err="1"/>
              <a:t>Първи</a:t>
            </a:r>
            <a:r>
              <a:rPr lang="ru-RU" sz="2400" dirty="0"/>
              <a:t> </a:t>
            </a:r>
            <a:r>
              <a:rPr lang="ru-RU" sz="2400" dirty="0" err="1"/>
              <a:t>беше</a:t>
            </a:r>
            <a:r>
              <a:rPr lang="ru-RU" sz="2400" dirty="0"/>
              <a:t> при нас </a:t>
            </a:r>
            <a:r>
              <a:rPr lang="ru-RU" sz="2400" dirty="0" err="1"/>
              <a:t>чичо</a:t>
            </a:r>
            <a:r>
              <a:rPr lang="ru-RU" sz="2400" dirty="0"/>
              <a:t> Иван - фотограф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7" name="Picture 3" descr="C:\Documents and Settings\Teacher 111\Desktop\12226999_1047220391977672_90038467110987615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152" cy="1173480"/>
          </a:xfrm>
        </p:spPr>
        <p:txBody>
          <a:bodyPr/>
          <a:lstStyle/>
          <a:p>
            <a:pPr algn="ctr"/>
            <a:r>
              <a:rPr lang="bg-BG" dirty="0" smtClean="0"/>
              <a:t>Беше интересно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C:\Documents and Settings\Teacher 111\Desktop\12227556_1047220875310957_55280828765352122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44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Teacher 111\Desktop\12243171_1047220608644317_644716081437529018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672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3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Снимахме се за спомен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C:\Documents and Settings\Teacher 111\Desktop\12227020_1047221248644253_57554450235377962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0" dirty="0"/>
              <a:t>След </a:t>
            </a:r>
            <a:r>
              <a:rPr lang="ru-RU" sz="1600" b="0" dirty="0" err="1"/>
              <a:t>това</a:t>
            </a:r>
            <a:r>
              <a:rPr lang="ru-RU" sz="1600" b="0" dirty="0"/>
              <a:t> гост ни </a:t>
            </a:r>
            <a:r>
              <a:rPr lang="ru-RU" sz="1600" b="0" dirty="0" err="1"/>
              <a:t>беше</a:t>
            </a:r>
            <a:r>
              <a:rPr lang="ru-RU" sz="1600" b="0" dirty="0"/>
              <a:t> полицай.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dirty="0" err="1"/>
              <a:t>Поканихме</a:t>
            </a:r>
            <a:r>
              <a:rPr lang="ru-RU" sz="1600" b="0" dirty="0"/>
              <a:t> </a:t>
            </a:r>
            <a:r>
              <a:rPr lang="ru-RU" sz="1600" b="0" dirty="0" err="1"/>
              <a:t>приятелите</a:t>
            </a:r>
            <a:r>
              <a:rPr lang="ru-RU" sz="1600" b="0" dirty="0"/>
              <a:t> си </a:t>
            </a:r>
            <a:r>
              <a:rPr lang="ru-RU" sz="1600" b="0"/>
              <a:t>от </a:t>
            </a:r>
            <a:r>
              <a:rPr lang="ru-RU" sz="1600" b="0" smtClean="0"/>
              <a:t>IV а </a:t>
            </a:r>
            <a:r>
              <a:rPr lang="ru-RU" sz="1600" b="0" dirty="0" err="1"/>
              <a:t>клас</a:t>
            </a:r>
            <a:r>
              <a:rPr lang="ru-RU" sz="1600" b="0" dirty="0"/>
              <a:t> с г-жа Янчева, за да </a:t>
            </a:r>
            <a:r>
              <a:rPr lang="ru-RU" sz="1600" b="0" dirty="0" err="1"/>
              <a:t>бъдем</a:t>
            </a:r>
            <a:r>
              <a:rPr lang="ru-RU" sz="1600" b="0" dirty="0"/>
              <a:t> </a:t>
            </a:r>
            <a:r>
              <a:rPr lang="ru-RU" sz="1600" b="0" dirty="0" err="1"/>
              <a:t>заедно</a:t>
            </a:r>
            <a:r>
              <a:rPr lang="ru-RU" sz="1600" b="0" dirty="0"/>
              <a:t>. </a:t>
            </a:r>
            <a:r>
              <a:rPr lang="ru-RU" sz="1600" b="0" dirty="0" err="1"/>
              <a:t>Разбрахме</a:t>
            </a:r>
            <a:r>
              <a:rPr lang="ru-RU" sz="1600" b="0" dirty="0"/>
              <a:t> много </a:t>
            </a:r>
            <a:r>
              <a:rPr lang="ru-RU" sz="1600" b="0" dirty="0" err="1"/>
              <a:t>важни</a:t>
            </a:r>
            <a:r>
              <a:rPr lang="ru-RU" sz="1600" b="0" dirty="0"/>
              <a:t> и </a:t>
            </a:r>
            <a:r>
              <a:rPr lang="ru-RU" sz="1600" b="0" dirty="0" err="1"/>
              <a:t>интересни</a:t>
            </a:r>
            <a:r>
              <a:rPr lang="ru-RU" sz="1600" b="0" dirty="0"/>
              <a:t> </a:t>
            </a:r>
            <a:r>
              <a:rPr lang="ru-RU" sz="1600" b="0" dirty="0" err="1"/>
              <a:t>неща.Имахме</a:t>
            </a:r>
            <a:r>
              <a:rPr lang="ru-RU" sz="1600" b="0" dirty="0"/>
              <a:t> много </a:t>
            </a:r>
            <a:r>
              <a:rPr lang="ru-RU" sz="1600" b="0" dirty="0" err="1"/>
              <a:t>въпроси.Трудно</a:t>
            </a:r>
            <a:r>
              <a:rPr lang="ru-RU" sz="1600" b="0" dirty="0"/>
              <a:t> </a:t>
            </a:r>
            <a:r>
              <a:rPr lang="ru-RU" sz="1600" b="0" dirty="0" err="1"/>
              <a:t>го</a:t>
            </a:r>
            <a:r>
              <a:rPr lang="ru-RU" sz="1600" b="0" dirty="0"/>
              <a:t> </a:t>
            </a:r>
            <a:r>
              <a:rPr lang="ru-RU" sz="1600" b="0" dirty="0" err="1"/>
              <a:t>пуснахме</a:t>
            </a:r>
            <a:r>
              <a:rPr lang="ru-RU" sz="1600" b="0" dirty="0"/>
              <a:t> да си </a:t>
            </a:r>
            <a:r>
              <a:rPr lang="ru-RU" sz="1600" b="0" dirty="0" err="1"/>
              <a:t>отиде</a:t>
            </a:r>
            <a:endParaRPr lang="bg-BG" sz="1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C:\Documents and Settings\Teacher 111\Desktop\12227675_1047222391977472_7172131728221714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74168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eacher 111\Desktop\12208349_1047222671977444_39902886225692973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" y="332656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19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Снимка за спомен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C:\Documents and Settings\Teacher 111\Desktop\12243133_1047222731977438_85526046564181046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7322859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7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339</TotalTime>
  <Words>233</Words>
  <Application>Microsoft Office PowerPoint</Application>
  <PresentationFormat>Презентация на цял екран (4:3)</PresentationFormat>
  <Paragraphs>38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39</vt:i4>
      </vt:variant>
    </vt:vector>
  </HeadingPairs>
  <TitlesOfParts>
    <vt:vector size="40" baseType="lpstr">
      <vt:lpstr>Цветист</vt:lpstr>
      <vt:lpstr>Национална кампания „ Да бъдеш Баща „</vt:lpstr>
      <vt:lpstr>Презентация на PowerPoint</vt:lpstr>
      <vt:lpstr>Презентация на PowerPoint</vt:lpstr>
      <vt:lpstr> Посрещнахме първите си гости. Първи беше при нас чичо Иван - фотограф</vt:lpstr>
      <vt:lpstr>Беше интересно</vt:lpstr>
      <vt:lpstr>Снимахме се за спомен</vt:lpstr>
      <vt:lpstr>След това гост ни беше полицай.  Поканихме приятелите си от IV а клас с г-жа Янчева, за да бъдем заедно. Разбрахме много важни и интересни неща.Имахме много въпроси.Трудно го пуснахме да си отиде</vt:lpstr>
      <vt:lpstr>Презентация на PowerPoint</vt:lpstr>
      <vt:lpstr>Снимка за спомен</vt:lpstr>
      <vt:lpstr>IV а клас и г-жа Янчева</vt:lpstr>
      <vt:lpstr>Трудно се разделихме</vt:lpstr>
      <vt:lpstr>Много вълнуваща беше и срещата с баткото на Йоанна, който е футболист. </vt:lpstr>
      <vt:lpstr>Научихме тънкости от футбола</vt:lpstr>
      <vt:lpstr>Играхме  сериозно</vt:lpstr>
      <vt:lpstr>Снимка с треньора</vt:lpstr>
      <vt:lpstr>Гост ни  беше  и Севдалин Стоичков - рейнджър взел участие в мисия в Кербала.</vt:lpstr>
      <vt:lpstr>Разгледахме снимки</vt:lpstr>
      <vt:lpstr>Пренесохме се на бойното поле</vt:lpstr>
      <vt:lpstr>Снимка за спомен</vt:lpstr>
      <vt:lpstr>Гост ни  беше  и бащата на Деница. Той работи във фирма " Ново Стъкло" -Чичо Митко</vt:lpstr>
      <vt:lpstr>Разказа ни за пътя на чашата</vt:lpstr>
      <vt:lpstr>Нямаме търпение да отидем на работното му място</vt:lpstr>
      <vt:lpstr>Снимка за спомен</vt:lpstr>
      <vt:lpstr>Следващата ни среща беше много интересна с чичо Живко - пчелар и наша охрана в училище.</vt:lpstr>
      <vt:lpstr>Видяхме пчелна рамка</vt:lpstr>
      <vt:lpstr>Разбрахме какво е основа</vt:lpstr>
      <vt:lpstr>Тръвна – интересно жилище за пчели</vt:lpstr>
      <vt:lpstr>Направихме си снимки</vt:lpstr>
      <vt:lpstr>Снимка за спомен</vt:lpstr>
      <vt:lpstr>Бащата на Антон също беше наш гост</vt:lpstr>
      <vt:lpstr>Той е земеделски производител  Показа ни своята техника</vt:lpstr>
      <vt:lpstr>Презентация на PowerPoint</vt:lpstr>
      <vt:lpstr>Направихме си снимка за спомен</vt:lpstr>
      <vt:lpstr>Наш гост беше и баткото на памела</vt:lpstr>
      <vt:lpstr>Въведе ни в тайнството на изобразителното изкуство</vt:lpstr>
      <vt:lpstr>Показа ни как рисува</vt:lpstr>
      <vt:lpstr> всички бяхме много впечатлени</vt:lpstr>
      <vt:lpstr>Снимахме се за спомен</vt:lpstr>
      <vt:lpstr>Благодарим на всички татковци, батковци, дядовци и успели мъже! Срещите с вас ни показаха, че за да си успял мъж е нужно много труд и постоянство. Гордеем се с вас! Вие сте бащи за пример!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Teacher 111</dc:creator>
  <cp:lastModifiedBy>Teacher 111</cp:lastModifiedBy>
  <cp:revision>66</cp:revision>
  <dcterms:created xsi:type="dcterms:W3CDTF">2015-11-12T05:40:34Z</dcterms:created>
  <dcterms:modified xsi:type="dcterms:W3CDTF">2015-11-13T07:05:47Z</dcterms:modified>
</cp:coreProperties>
</file>